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58" r:id="rId7"/>
    <p:sldId id="259" r:id="rId8"/>
    <p:sldId id="262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>
      <p:cViewPr varScale="1">
        <p:scale>
          <a:sx n="60" d="100"/>
          <a:sy n="60" d="100"/>
        </p:scale>
        <p:origin x="908" y="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BB03A1-C24F-4AEB-9DD5-D5017ED06F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B5780-3D57-4E6A-BC9A-0C96CD0512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77B77-5EE6-4093-AC8C-63883B0D4818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363907-A416-496F-891A-9B09D46C50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685EE-62FF-4BE0-9742-02426CC68A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FDE1-B145-40CB-B667-FBD1AC713B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511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E6DE8-1D09-4157-BE91-8AE8974945A2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C198C-F94F-45D5-B9E3-B6FFB8BCA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0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E96E83-048C-4132-9ABC-E5A0C22D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E498F49-BE12-4A88-909F-4B988B236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60267AE-9C0D-4634-B312-C6DD54710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41003" y="640080"/>
            <a:ext cx="6111585" cy="5577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BECD51-9119-4996-B4FC-2AD432164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7594" y="1328058"/>
            <a:ext cx="5096630" cy="3378338"/>
          </a:xfrm>
        </p:spPr>
        <p:txBody>
          <a:bodyPr anchor="b">
            <a:normAutofit/>
          </a:bodyPr>
          <a:lstStyle>
            <a:lvl1pPr>
              <a:defRPr sz="54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956F6DB6-D6E1-4A50-9114-8601DF94219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9763" y="635000"/>
            <a:ext cx="4800600" cy="557847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5381B5BB-CEA3-436C-8A43-C3C4889F11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48480" y="4668045"/>
            <a:ext cx="5096630" cy="1000125"/>
          </a:xfrm>
        </p:spPr>
        <p:txBody>
          <a:bodyPr>
            <a:noAutofit/>
          </a:bodyPr>
          <a:lstStyle>
            <a:lvl1pPr>
              <a:defRPr sz="2400" b="0" cap="all" spc="600" baseline="0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5144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B16675-8FAE-4CCE-870E-B08D5FEC0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399"/>
            <a:ext cx="12192000" cy="5305425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B58518-7725-4310-9D89-9253D668F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955907E-5B49-47DA-BB56-B83884842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11" y="222436"/>
            <a:ext cx="5058209" cy="673405"/>
          </a:xfrm>
        </p:spPr>
        <p:txBody>
          <a:bodyPr>
            <a:normAutofit/>
          </a:bodyPr>
          <a:lstStyle>
            <a:lvl1pPr>
              <a:defRPr spc="150" baseline="0">
                <a:solidFill>
                  <a:schemeClr val="bg1"/>
                </a:solidFill>
              </a:defRPr>
            </a:lvl1pPr>
          </a:lstStyle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51961C9-4342-4735-9F69-30FC4EE60D8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010884" y="1481580"/>
            <a:ext cx="4727735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 spc="150"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A75FE27-57B7-4D26-BF6D-E63BF9CB13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10884" y="2069955"/>
            <a:ext cx="4727735" cy="387364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9516EBD4-3BCF-4167-9401-08DF67EF59C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57949" y="1481579"/>
            <a:ext cx="4727735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 spc="150"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5A32EF6-47B8-4B22-99CB-D1B4F6B4B62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457949" y="2069955"/>
            <a:ext cx="4727735" cy="387364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13" name="Footer Placeholder 14">
            <a:extLst>
              <a:ext uri="{FF2B5EF4-FFF2-40B4-BE49-F238E27FC236}">
                <a16:creationId xmlns:a16="http://schemas.microsoft.com/office/drawing/2014/main" id="{8D02CE16-361C-4C84-A178-402C2D4AF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42B21E92-5123-45B3-999F-EA0512A26A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32323">
                    <a:lumMod val="90000"/>
                    <a:lumOff val="10000"/>
                  </a:srgbClr>
                </a:solidFill>
              </a:rPr>
              <a:t>20XX</a:t>
            </a:r>
          </a:p>
        </p:txBody>
      </p:sp>
      <p:sp>
        <p:nvSpPr>
          <p:cNvPr id="15" name="Slide Number Placeholder 15">
            <a:extLst>
              <a:ext uri="{FF2B5EF4-FFF2-40B4-BE49-F238E27FC236}">
                <a16:creationId xmlns:a16="http://schemas.microsoft.com/office/drawing/2014/main" id="{F5EF3406-552A-4C2E-A1B4-D3EAD5D1F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522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B9BB029-1123-4E6E-8996-6F9666150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399"/>
            <a:ext cx="12192000" cy="5305425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2AA1BD-C769-474A-A258-6051FAAB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C21E751-E5D0-431E-BDB3-E8D22FCF7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11" y="222436"/>
            <a:ext cx="5058209" cy="673405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307227E-0323-4608-B721-487D3010A5D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48935" y="1472055"/>
            <a:ext cx="3519028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073925-D167-4366-8AF4-3DBCD83A89D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48935" y="2057605"/>
            <a:ext cx="3519028" cy="388599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A778932-CE6D-42D3-9C40-80AD4D7F467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336486" y="1466406"/>
            <a:ext cx="3519028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2FCF78AB-4697-4170-B73C-39E8D202A8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336486" y="2057605"/>
            <a:ext cx="3519028" cy="388599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BBD3120-B5E0-433B-BB1E-BCEFD93EEE5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024037" y="1472055"/>
            <a:ext cx="3519028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8EBEB77-9309-408B-BF35-68D07856A90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024037" y="2057605"/>
            <a:ext cx="3519028" cy="388599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11" name="Footer Placeholder 14">
            <a:extLst>
              <a:ext uri="{FF2B5EF4-FFF2-40B4-BE49-F238E27FC236}">
                <a16:creationId xmlns:a16="http://schemas.microsoft.com/office/drawing/2014/main" id="{7B260FE5-7B07-4149-85C7-9CD9D4E70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Date Placeholder 13">
            <a:extLst>
              <a:ext uri="{FF2B5EF4-FFF2-40B4-BE49-F238E27FC236}">
                <a16:creationId xmlns:a16="http://schemas.microsoft.com/office/drawing/2014/main" id="{217A5FBA-27B4-461A-BE9C-34E1390DE8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32323">
                    <a:lumMod val="90000"/>
                    <a:lumOff val="10000"/>
                  </a:srgbClr>
                </a:solidFill>
              </a:rPr>
              <a:t>20XX</a:t>
            </a:r>
          </a:p>
        </p:txBody>
      </p:sp>
      <p:sp>
        <p:nvSpPr>
          <p:cNvPr id="13" name="Slide Number Placeholder 15">
            <a:extLst>
              <a:ext uri="{FF2B5EF4-FFF2-40B4-BE49-F238E27FC236}">
                <a16:creationId xmlns:a16="http://schemas.microsoft.com/office/drawing/2014/main" id="{DDC42D1B-76B7-44EC-B6FD-6D0C6565A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9529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CCEB0E-12E7-488A-A219-2ABDE6870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9863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67202C9-94B9-46C7-8ADD-2C7E6DE6E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332" y="278342"/>
            <a:ext cx="7777823" cy="986304"/>
          </a:xfrm>
          <a:solidFill>
            <a:schemeClr val="bg2">
              <a:lumMod val="75000"/>
            </a:schemeClr>
          </a:solidFill>
        </p:spPr>
        <p:txBody>
          <a:bodyPr tIns="274320"/>
          <a:lstStyle>
            <a:lvl1pPr marL="27432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5EAC607-595F-4F95-88EB-0BEA170D4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412" y="1653479"/>
            <a:ext cx="6291107" cy="45373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B7789921-321D-4251-A0D9-9708843C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FCC9F84A-3951-4EFD-AEBD-C6D89E46427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26867" y="0"/>
            <a:ext cx="4665133" cy="2222500"/>
          </a:xfrm>
          <a:custGeom>
            <a:avLst/>
            <a:gdLst>
              <a:gd name="connsiteX0" fmla="*/ 0 w 4665133"/>
              <a:gd name="connsiteY0" fmla="*/ 0 h 2222500"/>
              <a:gd name="connsiteX1" fmla="*/ 4665133 w 4665133"/>
              <a:gd name="connsiteY1" fmla="*/ 0 h 2222500"/>
              <a:gd name="connsiteX2" fmla="*/ 4665133 w 4665133"/>
              <a:gd name="connsiteY2" fmla="*/ 2222500 h 2222500"/>
              <a:gd name="connsiteX3" fmla="*/ 0 w 4665133"/>
              <a:gd name="connsiteY3" fmla="*/ 2222500 h 2222500"/>
              <a:gd name="connsiteX4" fmla="*/ 0 w 4665133"/>
              <a:gd name="connsiteY4" fmla="*/ 0 h 2222500"/>
              <a:gd name="connsiteX0" fmla="*/ 0 w 4665133"/>
              <a:gd name="connsiteY0" fmla="*/ 0 h 2222500"/>
              <a:gd name="connsiteX1" fmla="*/ 4665133 w 4665133"/>
              <a:gd name="connsiteY1" fmla="*/ 0 h 2222500"/>
              <a:gd name="connsiteX2" fmla="*/ 4665133 w 4665133"/>
              <a:gd name="connsiteY2" fmla="*/ 2222500 h 2222500"/>
              <a:gd name="connsiteX3" fmla="*/ 0 w 4665133"/>
              <a:gd name="connsiteY3" fmla="*/ 2222500 h 2222500"/>
              <a:gd name="connsiteX4" fmla="*/ 0 w 4665133"/>
              <a:gd name="connsiteY4" fmla="*/ 254000 h 2222500"/>
              <a:gd name="connsiteX5" fmla="*/ 0 w 4665133"/>
              <a:gd name="connsiteY5" fmla="*/ 0 h 2222500"/>
              <a:gd name="connsiteX0" fmla="*/ 0 w 4665133"/>
              <a:gd name="connsiteY0" fmla="*/ 0 h 2222500"/>
              <a:gd name="connsiteX1" fmla="*/ 4665133 w 4665133"/>
              <a:gd name="connsiteY1" fmla="*/ 0 h 2222500"/>
              <a:gd name="connsiteX2" fmla="*/ 4665133 w 4665133"/>
              <a:gd name="connsiteY2" fmla="*/ 2222500 h 2222500"/>
              <a:gd name="connsiteX3" fmla="*/ 0 w 4665133"/>
              <a:gd name="connsiteY3" fmla="*/ 2222500 h 2222500"/>
              <a:gd name="connsiteX4" fmla="*/ 0 w 4665133"/>
              <a:gd name="connsiteY4" fmla="*/ 1270000 h 2222500"/>
              <a:gd name="connsiteX5" fmla="*/ 0 w 4665133"/>
              <a:gd name="connsiteY5" fmla="*/ 254000 h 2222500"/>
              <a:gd name="connsiteX6" fmla="*/ 0 w 4665133"/>
              <a:gd name="connsiteY6" fmla="*/ 0 h 2222500"/>
              <a:gd name="connsiteX0" fmla="*/ 0 w 4665133"/>
              <a:gd name="connsiteY0" fmla="*/ 0 h 2222500"/>
              <a:gd name="connsiteX1" fmla="*/ 4665133 w 4665133"/>
              <a:gd name="connsiteY1" fmla="*/ 0 h 2222500"/>
              <a:gd name="connsiteX2" fmla="*/ 4665133 w 4665133"/>
              <a:gd name="connsiteY2" fmla="*/ 2222500 h 2222500"/>
              <a:gd name="connsiteX3" fmla="*/ 0 w 4665133"/>
              <a:gd name="connsiteY3" fmla="*/ 2222500 h 2222500"/>
              <a:gd name="connsiteX4" fmla="*/ 0 w 4665133"/>
              <a:gd name="connsiteY4" fmla="*/ 1270000 h 2222500"/>
              <a:gd name="connsiteX5" fmla="*/ 0 w 4665133"/>
              <a:gd name="connsiteY5" fmla="*/ 567267 h 2222500"/>
              <a:gd name="connsiteX6" fmla="*/ 0 w 4665133"/>
              <a:gd name="connsiteY6" fmla="*/ 254000 h 2222500"/>
              <a:gd name="connsiteX7" fmla="*/ 0 w 4665133"/>
              <a:gd name="connsiteY7" fmla="*/ 0 h 2222500"/>
              <a:gd name="connsiteX0" fmla="*/ 8467 w 4673600"/>
              <a:gd name="connsiteY0" fmla="*/ 0 h 2222500"/>
              <a:gd name="connsiteX1" fmla="*/ 4673600 w 4673600"/>
              <a:gd name="connsiteY1" fmla="*/ 0 h 2222500"/>
              <a:gd name="connsiteX2" fmla="*/ 4673600 w 4673600"/>
              <a:gd name="connsiteY2" fmla="*/ 2222500 h 2222500"/>
              <a:gd name="connsiteX3" fmla="*/ 8467 w 4673600"/>
              <a:gd name="connsiteY3" fmla="*/ 2222500 h 2222500"/>
              <a:gd name="connsiteX4" fmla="*/ 8467 w 4673600"/>
              <a:gd name="connsiteY4" fmla="*/ 1270000 h 2222500"/>
              <a:gd name="connsiteX5" fmla="*/ 0 w 4673600"/>
              <a:gd name="connsiteY5" fmla="*/ 973667 h 2222500"/>
              <a:gd name="connsiteX6" fmla="*/ 8467 w 4673600"/>
              <a:gd name="connsiteY6" fmla="*/ 567267 h 2222500"/>
              <a:gd name="connsiteX7" fmla="*/ 8467 w 4673600"/>
              <a:gd name="connsiteY7" fmla="*/ 254000 h 2222500"/>
              <a:gd name="connsiteX8" fmla="*/ 8467 w 4673600"/>
              <a:gd name="connsiteY8" fmla="*/ 0 h 2222500"/>
              <a:gd name="connsiteX0" fmla="*/ 8467 w 4673600"/>
              <a:gd name="connsiteY0" fmla="*/ 0 h 2222500"/>
              <a:gd name="connsiteX1" fmla="*/ 4673600 w 4673600"/>
              <a:gd name="connsiteY1" fmla="*/ 0 h 2222500"/>
              <a:gd name="connsiteX2" fmla="*/ 4673600 w 4673600"/>
              <a:gd name="connsiteY2" fmla="*/ 2222500 h 2222500"/>
              <a:gd name="connsiteX3" fmla="*/ 8467 w 4673600"/>
              <a:gd name="connsiteY3" fmla="*/ 2222500 h 2222500"/>
              <a:gd name="connsiteX4" fmla="*/ 8467 w 4673600"/>
              <a:gd name="connsiteY4" fmla="*/ 1270000 h 2222500"/>
              <a:gd name="connsiteX5" fmla="*/ 0 w 4673600"/>
              <a:gd name="connsiteY5" fmla="*/ 973667 h 2222500"/>
              <a:gd name="connsiteX6" fmla="*/ 618067 w 4673600"/>
              <a:gd name="connsiteY6" fmla="*/ 270934 h 2222500"/>
              <a:gd name="connsiteX7" fmla="*/ 8467 w 4673600"/>
              <a:gd name="connsiteY7" fmla="*/ 254000 h 2222500"/>
              <a:gd name="connsiteX8" fmla="*/ 8467 w 4673600"/>
              <a:gd name="connsiteY8" fmla="*/ 0 h 2222500"/>
              <a:gd name="connsiteX0" fmla="*/ 0 w 4665133"/>
              <a:gd name="connsiteY0" fmla="*/ 0 h 2222500"/>
              <a:gd name="connsiteX1" fmla="*/ 4665133 w 4665133"/>
              <a:gd name="connsiteY1" fmla="*/ 0 h 2222500"/>
              <a:gd name="connsiteX2" fmla="*/ 4665133 w 4665133"/>
              <a:gd name="connsiteY2" fmla="*/ 2222500 h 2222500"/>
              <a:gd name="connsiteX3" fmla="*/ 0 w 4665133"/>
              <a:gd name="connsiteY3" fmla="*/ 2222500 h 2222500"/>
              <a:gd name="connsiteX4" fmla="*/ 0 w 4665133"/>
              <a:gd name="connsiteY4" fmla="*/ 1270000 h 2222500"/>
              <a:gd name="connsiteX5" fmla="*/ 601133 w 4665133"/>
              <a:gd name="connsiteY5" fmla="*/ 1261534 h 2222500"/>
              <a:gd name="connsiteX6" fmla="*/ 609600 w 4665133"/>
              <a:gd name="connsiteY6" fmla="*/ 270934 h 2222500"/>
              <a:gd name="connsiteX7" fmla="*/ 0 w 4665133"/>
              <a:gd name="connsiteY7" fmla="*/ 254000 h 2222500"/>
              <a:gd name="connsiteX8" fmla="*/ 0 w 4665133"/>
              <a:gd name="connsiteY8" fmla="*/ 0 h 2222500"/>
              <a:gd name="connsiteX0" fmla="*/ 0 w 4665133"/>
              <a:gd name="connsiteY0" fmla="*/ 0 h 2222500"/>
              <a:gd name="connsiteX1" fmla="*/ 4665133 w 4665133"/>
              <a:gd name="connsiteY1" fmla="*/ 0 h 2222500"/>
              <a:gd name="connsiteX2" fmla="*/ 4665133 w 4665133"/>
              <a:gd name="connsiteY2" fmla="*/ 2222500 h 2222500"/>
              <a:gd name="connsiteX3" fmla="*/ 0 w 4665133"/>
              <a:gd name="connsiteY3" fmla="*/ 2222500 h 2222500"/>
              <a:gd name="connsiteX4" fmla="*/ 0 w 4665133"/>
              <a:gd name="connsiteY4" fmla="*/ 1261533 h 2222500"/>
              <a:gd name="connsiteX5" fmla="*/ 601133 w 4665133"/>
              <a:gd name="connsiteY5" fmla="*/ 1261534 h 2222500"/>
              <a:gd name="connsiteX6" fmla="*/ 609600 w 4665133"/>
              <a:gd name="connsiteY6" fmla="*/ 270934 h 2222500"/>
              <a:gd name="connsiteX7" fmla="*/ 0 w 4665133"/>
              <a:gd name="connsiteY7" fmla="*/ 254000 h 2222500"/>
              <a:gd name="connsiteX8" fmla="*/ 0 w 4665133"/>
              <a:gd name="connsiteY8" fmla="*/ 0 h 2222500"/>
              <a:gd name="connsiteX0" fmla="*/ 0 w 4665133"/>
              <a:gd name="connsiteY0" fmla="*/ 0 h 2222500"/>
              <a:gd name="connsiteX1" fmla="*/ 4665133 w 4665133"/>
              <a:gd name="connsiteY1" fmla="*/ 0 h 2222500"/>
              <a:gd name="connsiteX2" fmla="*/ 4665133 w 4665133"/>
              <a:gd name="connsiteY2" fmla="*/ 2222500 h 2222500"/>
              <a:gd name="connsiteX3" fmla="*/ 0 w 4665133"/>
              <a:gd name="connsiteY3" fmla="*/ 2222500 h 2222500"/>
              <a:gd name="connsiteX4" fmla="*/ 0 w 4665133"/>
              <a:gd name="connsiteY4" fmla="*/ 1261533 h 2222500"/>
              <a:gd name="connsiteX5" fmla="*/ 601133 w 4665133"/>
              <a:gd name="connsiteY5" fmla="*/ 1261534 h 2222500"/>
              <a:gd name="connsiteX6" fmla="*/ 609600 w 4665133"/>
              <a:gd name="connsiteY6" fmla="*/ 270934 h 2222500"/>
              <a:gd name="connsiteX7" fmla="*/ 8467 w 4665133"/>
              <a:gd name="connsiteY7" fmla="*/ 287866 h 2222500"/>
              <a:gd name="connsiteX8" fmla="*/ 0 w 4665133"/>
              <a:gd name="connsiteY8" fmla="*/ 0 h 2222500"/>
              <a:gd name="connsiteX0" fmla="*/ 0 w 4665133"/>
              <a:gd name="connsiteY0" fmla="*/ 0 h 2222500"/>
              <a:gd name="connsiteX1" fmla="*/ 4665133 w 4665133"/>
              <a:gd name="connsiteY1" fmla="*/ 0 h 2222500"/>
              <a:gd name="connsiteX2" fmla="*/ 4665133 w 4665133"/>
              <a:gd name="connsiteY2" fmla="*/ 2222500 h 2222500"/>
              <a:gd name="connsiteX3" fmla="*/ 0 w 4665133"/>
              <a:gd name="connsiteY3" fmla="*/ 2222500 h 2222500"/>
              <a:gd name="connsiteX4" fmla="*/ 0 w 4665133"/>
              <a:gd name="connsiteY4" fmla="*/ 1261533 h 2222500"/>
              <a:gd name="connsiteX5" fmla="*/ 601133 w 4665133"/>
              <a:gd name="connsiteY5" fmla="*/ 1261534 h 2222500"/>
              <a:gd name="connsiteX6" fmla="*/ 609600 w 4665133"/>
              <a:gd name="connsiteY6" fmla="*/ 270934 h 2222500"/>
              <a:gd name="connsiteX7" fmla="*/ 8467 w 4665133"/>
              <a:gd name="connsiteY7" fmla="*/ 262466 h 2222500"/>
              <a:gd name="connsiteX8" fmla="*/ 0 w 4665133"/>
              <a:gd name="connsiteY8" fmla="*/ 0 h 222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65133" h="2222500">
                <a:moveTo>
                  <a:pt x="0" y="0"/>
                </a:moveTo>
                <a:lnTo>
                  <a:pt x="4665133" y="0"/>
                </a:lnTo>
                <a:lnTo>
                  <a:pt x="4665133" y="2222500"/>
                </a:lnTo>
                <a:lnTo>
                  <a:pt x="0" y="2222500"/>
                </a:lnTo>
                <a:lnTo>
                  <a:pt x="0" y="1261533"/>
                </a:lnTo>
                <a:lnTo>
                  <a:pt x="601133" y="1261534"/>
                </a:lnTo>
                <a:cubicBezTo>
                  <a:pt x="603955" y="931334"/>
                  <a:pt x="606778" y="601134"/>
                  <a:pt x="609600" y="270934"/>
                </a:cubicBezTo>
                <a:lnTo>
                  <a:pt x="8467" y="262466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2" name="Picture Placeholder 17">
            <a:extLst>
              <a:ext uri="{FF2B5EF4-FFF2-40B4-BE49-F238E27FC236}">
                <a16:creationId xmlns:a16="http://schemas.microsoft.com/office/drawing/2014/main" id="{DF6EB92D-D010-4A13-93AD-A27A90A4830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34656" y="2316047"/>
            <a:ext cx="4657725" cy="2222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3" name="Picture Placeholder 17">
            <a:extLst>
              <a:ext uri="{FF2B5EF4-FFF2-40B4-BE49-F238E27FC236}">
                <a16:creationId xmlns:a16="http://schemas.microsoft.com/office/drawing/2014/main" id="{20568266-00E0-4C81-A71A-DCF95384109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35939" y="4634050"/>
            <a:ext cx="4657725" cy="2222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4563FE3F-4195-477A-9AB3-F44871CE8B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6" name="Slide Number Placeholder 7">
            <a:extLst>
              <a:ext uri="{FF2B5EF4-FFF2-40B4-BE49-F238E27FC236}">
                <a16:creationId xmlns:a16="http://schemas.microsoft.com/office/drawing/2014/main" id="{FF3A4E9C-6CC0-4587-BF21-5EC4C13DD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20EFF4B-E35B-4DE6-97A9-05E54E649A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728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82907218-B50F-49FD-AD54-AB4516C4A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29000"/>
            <a:ext cx="12192000" cy="2802362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C9376FF-CCF9-409D-9C56-0478207D1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4187" y="3429000"/>
            <a:ext cx="10663626" cy="224872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100F12B7-72C7-4FE1-ACC5-E25F1F670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5359" y="3637127"/>
            <a:ext cx="10065679" cy="149376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25F1DA91-F20A-4A08-93BE-9F98E06C49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3836" y="5023536"/>
            <a:ext cx="10065679" cy="569873"/>
          </a:xfrm>
        </p:spPr>
        <p:txBody>
          <a:bodyPr>
            <a:normAutofit/>
          </a:bodyPr>
          <a:lstStyle>
            <a:lvl1pPr>
              <a:defRPr b="0" cap="all" spc="600" baseline="0"/>
            </a:lvl1pPr>
          </a:lstStyle>
          <a:p>
            <a:pPr>
              <a:lnSpc>
                <a:spcPct val="120000"/>
              </a:lnSpc>
            </a:pPr>
            <a:r>
              <a:rPr lang="en-US" sz="2000"/>
              <a:t>Click to edit Master subtitle style</a:t>
            </a:r>
            <a:endParaRPr lang="en-US" sz="20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A878EE-90F1-4A49-B6BE-AE85B98C9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3424" y="5677726"/>
            <a:ext cx="10661904" cy="1645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40" name="Picture Placeholder 31">
            <a:extLst>
              <a:ext uri="{FF2B5EF4-FFF2-40B4-BE49-F238E27FC236}">
                <a16:creationId xmlns:a16="http://schemas.microsoft.com/office/drawing/2014/main" id="{AD3270F6-1E4E-4411-8D4E-828E3720DCB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63588" y="642938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ABF929F-94D1-4759-B7F8-13A234DA34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02338" y="643636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BFF7B305-12DD-40D5-8129-BBA665ACA34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40470" y="643636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2" name="Picture Placeholder 31">
            <a:extLst>
              <a:ext uri="{FF2B5EF4-FFF2-40B4-BE49-F238E27FC236}">
                <a16:creationId xmlns:a16="http://schemas.microsoft.com/office/drawing/2014/main" id="{9D7B5BDC-1B7A-4894-9620-E84D2D48F24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78301" y="643636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8" name="Footer Placeholder 7">
            <a:extLst>
              <a:ext uri="{FF2B5EF4-FFF2-40B4-BE49-F238E27FC236}">
                <a16:creationId xmlns:a16="http://schemas.microsoft.com/office/drawing/2014/main" id="{4E2B39E4-0727-4A5A-BC57-AA9E8DE04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29" name="Date Placeholder 5">
            <a:extLst>
              <a:ext uri="{FF2B5EF4-FFF2-40B4-BE49-F238E27FC236}">
                <a16:creationId xmlns:a16="http://schemas.microsoft.com/office/drawing/2014/main" id="{6E0AA390-7F09-4587-8C95-FD7A9C7848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32323">
                    <a:lumMod val="90000"/>
                    <a:lumOff val="10000"/>
                  </a:srgbClr>
                </a:solidFill>
              </a:rPr>
              <a:t>20XX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02FAE9E6-8F24-4563-93BC-C0A14B8D4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16B81F-97CD-4934-852B-F0AECFD05D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676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FFAE35-BD0D-4D19-892D-36475DD528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63656" y="0"/>
            <a:ext cx="8128343" cy="9863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2" name="Picture Placeholder 18">
            <a:extLst>
              <a:ext uri="{FF2B5EF4-FFF2-40B4-BE49-F238E27FC236}">
                <a16:creationId xmlns:a16="http://schemas.microsoft.com/office/drawing/2014/main" id="{FE2031E3-F975-4AFF-B76E-6BB46A2D348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090671" y="0"/>
            <a:ext cx="3000249" cy="3382963"/>
          </a:xfrm>
          <a:custGeom>
            <a:avLst/>
            <a:gdLst>
              <a:gd name="connsiteX0" fmla="*/ 0 w 2999232"/>
              <a:gd name="connsiteY0" fmla="*/ 0 h 3382963"/>
              <a:gd name="connsiteX1" fmla="*/ 2999232 w 2999232"/>
              <a:gd name="connsiteY1" fmla="*/ 0 h 3382963"/>
              <a:gd name="connsiteX2" fmla="*/ 2999232 w 2999232"/>
              <a:gd name="connsiteY2" fmla="*/ 3382963 h 3382963"/>
              <a:gd name="connsiteX3" fmla="*/ 0 w 2999232"/>
              <a:gd name="connsiteY3" fmla="*/ 3382963 h 3382963"/>
              <a:gd name="connsiteX4" fmla="*/ 0 w 2999232"/>
              <a:gd name="connsiteY4" fmla="*/ 0 h 3382963"/>
              <a:gd name="connsiteX0" fmla="*/ 0 w 2999232"/>
              <a:gd name="connsiteY0" fmla="*/ 0 h 3382963"/>
              <a:gd name="connsiteX1" fmla="*/ 968249 w 2999232"/>
              <a:gd name="connsiteY1" fmla="*/ 0 h 3382963"/>
              <a:gd name="connsiteX2" fmla="*/ 2999232 w 2999232"/>
              <a:gd name="connsiteY2" fmla="*/ 0 h 3382963"/>
              <a:gd name="connsiteX3" fmla="*/ 2999232 w 2999232"/>
              <a:gd name="connsiteY3" fmla="*/ 3382963 h 3382963"/>
              <a:gd name="connsiteX4" fmla="*/ 0 w 2999232"/>
              <a:gd name="connsiteY4" fmla="*/ 3382963 h 3382963"/>
              <a:gd name="connsiteX5" fmla="*/ 0 w 2999232"/>
              <a:gd name="connsiteY5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2999232 w 3000249"/>
              <a:gd name="connsiteY2" fmla="*/ 0 h 3382963"/>
              <a:gd name="connsiteX3" fmla="*/ 3000249 w 3000249"/>
              <a:gd name="connsiteY3" fmla="*/ 27432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67232 w 3000249"/>
              <a:gd name="connsiteY2" fmla="*/ 274320 h 3382963"/>
              <a:gd name="connsiteX3" fmla="*/ 3000249 w 3000249"/>
              <a:gd name="connsiteY3" fmla="*/ 27432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67232 w 3000249"/>
              <a:gd name="connsiteY2" fmla="*/ 274320 h 3382963"/>
              <a:gd name="connsiteX3" fmla="*/ 3000249 w 3000249"/>
              <a:gd name="connsiteY3" fmla="*/ 28448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51992 w 3000249"/>
              <a:gd name="connsiteY2" fmla="*/ 284480 h 3382963"/>
              <a:gd name="connsiteX3" fmla="*/ 3000249 w 3000249"/>
              <a:gd name="connsiteY3" fmla="*/ 28448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67232 w 3000249"/>
              <a:gd name="connsiteY2" fmla="*/ 284480 h 3382963"/>
              <a:gd name="connsiteX3" fmla="*/ 3000249 w 3000249"/>
              <a:gd name="connsiteY3" fmla="*/ 28448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0249" h="3382963">
                <a:moveTo>
                  <a:pt x="0" y="0"/>
                </a:moveTo>
                <a:lnTo>
                  <a:pt x="968249" y="0"/>
                </a:lnTo>
                <a:lnTo>
                  <a:pt x="967232" y="284480"/>
                </a:lnTo>
                <a:lnTo>
                  <a:pt x="3000249" y="284480"/>
                </a:lnTo>
                <a:lnTo>
                  <a:pt x="2999232" y="3382963"/>
                </a:lnTo>
                <a:lnTo>
                  <a:pt x="0" y="3382963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610101-4EEB-48DF-A41F-DA38D737F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3656" y="279792"/>
            <a:ext cx="7777824" cy="986304"/>
          </a:xfrm>
          <a:solidFill>
            <a:schemeClr val="bg2">
              <a:lumMod val="75000"/>
            </a:schemeClr>
          </a:solidFill>
        </p:spPr>
        <p:txBody>
          <a:bodyPr/>
          <a:lstStyle>
            <a:lvl1pPr marL="27432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Picture Placeholder 18">
            <a:extLst>
              <a:ext uri="{FF2B5EF4-FFF2-40B4-BE49-F238E27FC236}">
                <a16:creationId xmlns:a16="http://schemas.microsoft.com/office/drawing/2014/main" id="{564E749E-B27D-45B4-8E7A-53D8460AACC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997708" cy="33829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5" name="Picture Placeholder 23">
            <a:extLst>
              <a:ext uri="{FF2B5EF4-FFF2-40B4-BE49-F238E27FC236}">
                <a16:creationId xmlns:a16="http://schemas.microsoft.com/office/drawing/2014/main" id="{C8DE9984-911D-42E6-9467-9F53414894F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3475038"/>
            <a:ext cx="6096000" cy="338296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F2F1F63-2333-48C5-BEEE-7FFCA1436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5147" y="1639615"/>
            <a:ext cx="4817441" cy="4537348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AF26E33C-9416-4C43-8695-B043D6960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rPr>
              <a:t>Presentation title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EDD9F57F-0928-48ED-8CF9-CC5AC1BD26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232323">
                    <a:lumMod val="90000"/>
                    <a:lumOff val="10000"/>
                  </a:srgbClr>
                </a:solidFill>
              </a:rPr>
              <a:t>20XX</a:t>
            </a:r>
          </a:p>
        </p:txBody>
      </p:sp>
      <p:sp>
        <p:nvSpPr>
          <p:cNvPr id="17" name="Slide Number Placeholder 9">
            <a:extLst>
              <a:ext uri="{FF2B5EF4-FFF2-40B4-BE49-F238E27FC236}">
                <a16:creationId xmlns:a16="http://schemas.microsoft.com/office/drawing/2014/main" id="{B7E4E7CA-F2D2-4B67-92FE-3DCE5AB21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840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5FAC41-B90D-4384-8484-175667AF8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400"/>
            <a:ext cx="12192000" cy="50292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220C6F-8D05-41B5-9727-E041D5B9C2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51621" y="1568357"/>
            <a:ext cx="6240379" cy="372128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9A692DB-BC6A-43D5-BAE7-1E8AE1490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1808" y="1758950"/>
            <a:ext cx="5137112" cy="67340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Picture Placeholder 17">
            <a:extLst>
              <a:ext uri="{FF2B5EF4-FFF2-40B4-BE49-F238E27FC236}">
                <a16:creationId xmlns:a16="http://schemas.microsoft.com/office/drawing/2014/main" id="{9B631067-0981-46B9-BB6F-484741846C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9763" y="642938"/>
            <a:ext cx="4814887" cy="2667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7984968B-9811-4180-8D8E-0619C9D3BFB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9412" y="3631470"/>
            <a:ext cx="4814887" cy="256273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503D483-6082-4C3B-A4C5-0ACE6698343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82241" y="2365374"/>
            <a:ext cx="5136671" cy="26352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Footer Placeholder 5">
            <a:extLst>
              <a:ext uri="{FF2B5EF4-FFF2-40B4-BE49-F238E27FC236}">
                <a16:creationId xmlns:a16="http://schemas.microsoft.com/office/drawing/2014/main" id="{CB94B83C-8B92-4303-A841-0D5ED386F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B204443-B45C-4C1E-8601-4AD0359ABD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32323">
                    <a:lumMod val="90000"/>
                    <a:lumOff val="10000"/>
                  </a:srgbClr>
                </a:solidFill>
              </a:rPr>
              <a:t>20XX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125F2A8A-5D48-4A14-B0A6-52E55D3E5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95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620C2886-3E99-43F7-A045-F15053959C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4413" y="0"/>
            <a:ext cx="6094412" cy="68548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D67587-8C0C-40DB-88B2-2CAC45DBF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400"/>
            <a:ext cx="6094477" cy="50292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11B7BFF-DF61-4F7F-BC0C-A774104FF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1774" y="2814975"/>
            <a:ext cx="6769706" cy="1910972"/>
          </a:xfrm>
          <a:solidFill>
            <a:schemeClr val="tx2"/>
          </a:solidFill>
        </p:spPr>
        <p:txBody>
          <a:bodyPr anchor="b">
            <a:noAutofit/>
          </a:bodyPr>
          <a:lstStyle>
            <a:lvl1pPr marL="182880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0F1B1-D8F9-42A3-B0C7-AADC53D8F3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2000" y="4657726"/>
            <a:ext cx="6769100" cy="731838"/>
          </a:xfrm>
          <a:solidFill>
            <a:schemeClr val="tx2"/>
          </a:solidFill>
        </p:spPr>
        <p:txBody>
          <a:bodyPr>
            <a:noAutofit/>
          </a:bodyPr>
          <a:lstStyle>
            <a:lvl1pPr marL="228600">
              <a:defRPr sz="1500" cap="all" spc="600" baseline="0">
                <a:solidFill>
                  <a:schemeClr val="bg1"/>
                </a:solidFill>
              </a:defRPr>
            </a:lvl1pPr>
            <a:lvl2pPr>
              <a:defRPr sz="1500">
                <a:solidFill>
                  <a:schemeClr val="bg1"/>
                </a:solidFill>
              </a:defRPr>
            </a:lvl2pPr>
            <a:lvl3pPr>
              <a:defRPr sz="1500">
                <a:solidFill>
                  <a:schemeClr val="bg1"/>
                </a:solidFill>
              </a:defRPr>
            </a:lvl3pPr>
            <a:lvl4pPr>
              <a:defRPr sz="1500">
                <a:solidFill>
                  <a:schemeClr val="bg1"/>
                </a:solidFill>
              </a:defRPr>
            </a:lvl4pPr>
            <a:lvl5pPr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46285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707196B1-3970-4386-8D54-A2067BA84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Footer Placeholder 14">
            <a:extLst>
              <a:ext uri="{FF2B5EF4-FFF2-40B4-BE49-F238E27FC236}">
                <a16:creationId xmlns:a16="http://schemas.microsoft.com/office/drawing/2014/main" id="{9535C1B1-EA9A-48AD-AB3B-00E7FEE05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Date Placeholder 12">
            <a:extLst>
              <a:ext uri="{FF2B5EF4-FFF2-40B4-BE49-F238E27FC236}">
                <a16:creationId xmlns:a16="http://schemas.microsoft.com/office/drawing/2014/main" id="{E334D19F-C91E-4007-9C85-89B0645F27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32323">
                    <a:lumMod val="90000"/>
                    <a:lumOff val="10000"/>
                  </a:srgbClr>
                </a:solidFill>
              </a:rPr>
              <a:t>20XX</a:t>
            </a:r>
          </a:p>
        </p:txBody>
      </p:sp>
      <p:sp>
        <p:nvSpPr>
          <p:cNvPr id="19" name="Slide Number Placeholder 15">
            <a:extLst>
              <a:ext uri="{FF2B5EF4-FFF2-40B4-BE49-F238E27FC236}">
                <a16:creationId xmlns:a16="http://schemas.microsoft.com/office/drawing/2014/main" id="{00B1B695-CA8C-4B38-8D25-4E56BD079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E4B01-1489-40C5-B290-E42D974C10E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7987" y="1735958"/>
            <a:ext cx="10318036" cy="427622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63797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A29640D-9D66-4252-AF26-226B9EF3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F585F-809A-43CB-A46F-35690087203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85875" y="2066925"/>
            <a:ext cx="9610725" cy="36306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0" name="Footer Placeholder 14">
            <a:extLst>
              <a:ext uri="{FF2B5EF4-FFF2-40B4-BE49-F238E27FC236}">
                <a16:creationId xmlns:a16="http://schemas.microsoft.com/office/drawing/2014/main" id="{1F196FCF-777C-4746-AFAA-ECE173A0B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Date Placeholder 12">
            <a:extLst>
              <a:ext uri="{FF2B5EF4-FFF2-40B4-BE49-F238E27FC236}">
                <a16:creationId xmlns:a16="http://schemas.microsoft.com/office/drawing/2014/main" id="{71EA376C-2DC1-4B5D-9628-4A223AA3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32323">
                    <a:lumMod val="90000"/>
                    <a:lumOff val="10000"/>
                  </a:srgbClr>
                </a:solidFill>
              </a:rPr>
              <a:t>20XX</a:t>
            </a:r>
          </a:p>
        </p:txBody>
      </p:sp>
      <p:sp>
        <p:nvSpPr>
          <p:cNvPr id="12" name="Slide Number Placeholder 15">
            <a:extLst>
              <a:ext uri="{FF2B5EF4-FFF2-40B4-BE49-F238E27FC236}">
                <a16:creationId xmlns:a16="http://schemas.microsoft.com/office/drawing/2014/main" id="{CCEC0CD5-B86D-4E13-B3A9-9D3B0CB1B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764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3E07EFA-7299-44A6-85FB-04EC9B553E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400"/>
            <a:ext cx="12192000" cy="50292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3A4CB2-29F8-49C3-8735-106975893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51621" y="1803214"/>
            <a:ext cx="6240379" cy="325288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2574195-3DF9-438B-B8AC-0F2029352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1332" y="2025650"/>
            <a:ext cx="5058209" cy="2355732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57FAF158-BFC1-43C2-A23B-B93DEFAE3A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925" y="0"/>
            <a:ext cx="5408613" cy="6858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B1025F5-5E2A-47DC-9E1F-F31EE7629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857" y="4381382"/>
            <a:ext cx="5058209" cy="395405"/>
          </a:xfrm>
        </p:spPr>
        <p:txBody>
          <a:bodyPr anchor="t"/>
          <a:lstStyle>
            <a:lvl1pPr>
              <a:defRPr b="0" cap="all" spc="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Footer Placeholder 14">
            <a:extLst>
              <a:ext uri="{FF2B5EF4-FFF2-40B4-BE49-F238E27FC236}">
                <a16:creationId xmlns:a16="http://schemas.microsoft.com/office/drawing/2014/main" id="{9F00502A-31A8-40B1-8042-91BBF6469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Date Placeholder 13">
            <a:extLst>
              <a:ext uri="{FF2B5EF4-FFF2-40B4-BE49-F238E27FC236}">
                <a16:creationId xmlns:a16="http://schemas.microsoft.com/office/drawing/2014/main" id="{1F0D82E2-6CDC-41FA-9FBD-29B1696153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32323">
                    <a:lumMod val="90000"/>
                    <a:lumOff val="10000"/>
                  </a:srgbClr>
                </a:solidFill>
              </a:rPr>
              <a:t>20XX</a:t>
            </a:r>
          </a:p>
        </p:txBody>
      </p:sp>
      <p:sp>
        <p:nvSpPr>
          <p:cNvPr id="13" name="Slide Number Placeholder 15">
            <a:extLst>
              <a:ext uri="{FF2B5EF4-FFF2-40B4-BE49-F238E27FC236}">
                <a16:creationId xmlns:a16="http://schemas.microsoft.com/office/drawing/2014/main" id="{85DE54ED-1D6A-4185-BC18-EB63BF4B7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190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98FC1626-6E5A-4321-B003-2ECADA2CD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55D66E-614C-4554-AD07-DBF50786C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05" y="1633493"/>
            <a:ext cx="12192000" cy="52245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C25CFF-3341-490E-864B-9EE585E7D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4370" y="1641780"/>
            <a:ext cx="12192000" cy="52245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2" name="Footer Placeholder 14">
            <a:extLst>
              <a:ext uri="{FF2B5EF4-FFF2-40B4-BE49-F238E27FC236}">
                <a16:creationId xmlns:a16="http://schemas.microsoft.com/office/drawing/2014/main" id="{1A47F1BE-C6F0-4B08-A876-3ACB9A160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EB34F470-EFAB-4873-9AF2-800F831748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32323">
                    <a:lumMod val="90000"/>
                    <a:lumOff val="10000"/>
                  </a:srgbClr>
                </a:solidFill>
              </a:rPr>
              <a:t>20XX</a:t>
            </a:r>
          </a:p>
        </p:txBody>
      </p:sp>
      <p:sp>
        <p:nvSpPr>
          <p:cNvPr id="14" name="Slide Number Placeholder 15">
            <a:extLst>
              <a:ext uri="{FF2B5EF4-FFF2-40B4-BE49-F238E27FC236}">
                <a16:creationId xmlns:a16="http://schemas.microsoft.com/office/drawing/2014/main" id="{FCAA1492-8926-496A-9DE4-45E13BA7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48288-2CF3-456E-8691-5772D99F82B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98236" y="1887311"/>
            <a:ext cx="11395528" cy="4343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add content</a:t>
            </a:r>
          </a:p>
        </p:txBody>
      </p:sp>
    </p:spTree>
    <p:extLst>
      <p:ext uri="{BB962C8B-B14F-4D97-AF65-F5344CB8AC3E}">
        <p14:creationId xmlns:p14="http://schemas.microsoft.com/office/powerpoint/2010/main" val="3989789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1D1103D-8943-46F2-B18E-36FF38CAF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02D366-4C48-4324-8771-8F9E7BECD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05" y="1633493"/>
            <a:ext cx="12192000" cy="52245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39FB3E-2A6A-4BE8-9D79-47B91471C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4370" y="1641780"/>
            <a:ext cx="12192000" cy="52245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1" name="Footer Placeholder 14">
            <a:extLst>
              <a:ext uri="{FF2B5EF4-FFF2-40B4-BE49-F238E27FC236}">
                <a16:creationId xmlns:a16="http://schemas.microsoft.com/office/drawing/2014/main" id="{7E3BBCB1-5D3D-4802-A48D-5D6A7BA5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12" name="Date Placeholder 12">
            <a:extLst>
              <a:ext uri="{FF2B5EF4-FFF2-40B4-BE49-F238E27FC236}">
                <a16:creationId xmlns:a16="http://schemas.microsoft.com/office/drawing/2014/main" id="{AE90937E-33CA-4432-A147-746EBB9E7C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32323">
                    <a:lumMod val="90000"/>
                    <a:lumOff val="10000"/>
                  </a:srgbClr>
                </a:solidFill>
              </a:rPr>
              <a:t>20XX</a:t>
            </a:r>
          </a:p>
        </p:txBody>
      </p:sp>
      <p:sp>
        <p:nvSpPr>
          <p:cNvPr id="13" name="Slide Number Placeholder 15">
            <a:extLst>
              <a:ext uri="{FF2B5EF4-FFF2-40B4-BE49-F238E27FC236}">
                <a16:creationId xmlns:a16="http://schemas.microsoft.com/office/drawing/2014/main" id="{CECD9BDC-A2A2-40A0-8DAD-4C56EBE1B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3704-0282-421F-BA62-C1A7E0B072E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619250"/>
            <a:ext cx="10515600" cy="48482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65257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AE79F0E-E6F3-4029-A461-CBE56588470B}"/>
              </a:ext>
            </a:extLst>
          </p:cNvPr>
          <p:cNvSpPr/>
          <p:nvPr/>
        </p:nvSpPr>
        <p:spPr>
          <a:xfrm>
            <a:off x="0" y="0"/>
            <a:ext cx="12192000" cy="9863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5D58A2-1B1F-4DF4-936E-885ECC73E6F0}"/>
              </a:ext>
            </a:extLst>
          </p:cNvPr>
          <p:cNvSpPr/>
          <p:nvPr/>
        </p:nvSpPr>
        <p:spPr>
          <a:xfrm>
            <a:off x="350520" y="279792"/>
            <a:ext cx="11475720" cy="98630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rtlCol="0" anchor="ctr"/>
          <a:lstStyle/>
          <a:p>
            <a:endParaRPr lang="en-US" sz="2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D9B9AA-BDD3-49A4-84E0-99DC3EF10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B1D57-5959-4202-BB86-AFBA794FA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9412" y="1639615"/>
            <a:ext cx="10904435" cy="4537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0E3D2-19DD-4BA8-81DE-A095DB31E1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95738" y="6356350"/>
            <a:ext cx="30338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2D90-3DF7-4BB4-808C-F89E35410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9413" y="6356350"/>
            <a:ext cx="62911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76974-1464-4D58-B215-6330057767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07939" y="6356350"/>
            <a:ext cx="84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20EFF4B-E35B-4DE6-97A9-05E54E649A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38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3" r:id="rId12"/>
    <p:sldLayoutId id="2147483722" r:id="rId13"/>
  </p:sldLayoutIdLst>
  <p:hf hd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1" kern="1200" spc="150" baseline="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500"/>
        </a:spcBef>
        <a:buClr>
          <a:schemeClr val="accent2"/>
        </a:buClr>
        <a:buFontTx/>
        <a:buNone/>
        <a:defRPr sz="1500" b="1" kern="1200" spc="150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500" kern="1200" spc="150" baseline="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400" kern="1200" spc="15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400" kern="1200" spc="15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400" kern="1200" spc="1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>
            <a:extLst>
              <a:ext uri="{FF2B5EF4-FFF2-40B4-BE49-F238E27FC236}">
                <a16:creationId xmlns:a16="http://schemas.microsoft.com/office/drawing/2014/main" id="{2DFE6010-0FC2-4302-8ABC-58026AC35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480" y="1285527"/>
            <a:ext cx="5096630" cy="2143473"/>
          </a:xfrm>
        </p:spPr>
        <p:txBody>
          <a:bodyPr/>
          <a:lstStyle/>
          <a:p>
            <a:r>
              <a:rPr lang="en-US" dirty="0"/>
              <a:t>DPR</a:t>
            </a:r>
          </a:p>
        </p:txBody>
      </p:sp>
      <p:pic>
        <p:nvPicPr>
          <p:cNvPr id="13" name="Picture Placeholder 12" descr="Diagram, engineering drawing, blueprints">
            <a:extLst>
              <a:ext uri="{FF2B5EF4-FFF2-40B4-BE49-F238E27FC236}">
                <a16:creationId xmlns:a16="http://schemas.microsoft.com/office/drawing/2014/main" id="{79D0C4D2-EC8C-4F0F-AACB-309E76F4204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9763" y="635000"/>
            <a:ext cx="4800600" cy="5578475"/>
          </a:xfrm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B71D9795-9EFD-4748-87B7-4471EFF002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48480" y="3524697"/>
            <a:ext cx="5096630" cy="2143473"/>
          </a:xfrm>
        </p:spPr>
        <p:txBody>
          <a:bodyPr/>
          <a:lstStyle/>
          <a:p>
            <a:r>
              <a:rPr lang="en-US" dirty="0"/>
              <a:t>Lembaga </a:t>
            </a:r>
            <a:r>
              <a:rPr lang="en-US" dirty="0" err="1"/>
              <a:t>pembuat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85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Placeholder 23" descr="Drawing board with plans">
            <a:extLst>
              <a:ext uri="{FF2B5EF4-FFF2-40B4-BE49-F238E27FC236}">
                <a16:creationId xmlns:a16="http://schemas.microsoft.com/office/drawing/2014/main" id="{57347C71-A025-4239-BE2E-2992DCF014CE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90671" y="0"/>
            <a:ext cx="3000249" cy="3382963"/>
          </a:xfrm>
        </p:spPr>
      </p:pic>
      <p:sp>
        <p:nvSpPr>
          <p:cNvPr id="65" name="Title 64">
            <a:extLst>
              <a:ext uri="{FF2B5EF4-FFF2-40B4-BE49-F238E27FC236}">
                <a16:creationId xmlns:a16="http://schemas.microsoft.com/office/drawing/2014/main" id="{A02D195B-D3D3-425B-A077-63F32D782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3656" y="279792"/>
            <a:ext cx="7777824" cy="986304"/>
          </a:xfrm>
        </p:spPr>
        <p:txBody>
          <a:bodyPr>
            <a:normAutofit/>
          </a:bodyPr>
          <a:lstStyle/>
          <a:p>
            <a:r>
              <a:rPr lang="en-US" sz="3200" dirty="0"/>
              <a:t>Product </a:t>
            </a:r>
            <a:r>
              <a:rPr lang="en-US" sz="3200" dirty="0" err="1"/>
              <a:t>kebijakan</a:t>
            </a:r>
            <a:endParaRPr lang="en-US" sz="3200" dirty="0"/>
          </a:p>
        </p:txBody>
      </p:sp>
      <p:pic>
        <p:nvPicPr>
          <p:cNvPr id="26" name="Picture Placeholder 25" descr="A building under construction">
            <a:extLst>
              <a:ext uri="{FF2B5EF4-FFF2-40B4-BE49-F238E27FC236}">
                <a16:creationId xmlns:a16="http://schemas.microsoft.com/office/drawing/2014/main" id="{2F81D125-F17E-48A1-A821-5FC214F1BFF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2997708" cy="3382963"/>
          </a:xfrm>
        </p:spPr>
      </p:pic>
      <p:pic>
        <p:nvPicPr>
          <p:cNvPr id="20" name="Picture Placeholder 19" descr="A picture containing a neighbourhood">
            <a:extLst>
              <a:ext uri="{FF2B5EF4-FFF2-40B4-BE49-F238E27FC236}">
                <a16:creationId xmlns:a16="http://schemas.microsoft.com/office/drawing/2014/main" id="{30AAD166-824C-4987-89B1-0277823B5CA2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75038"/>
            <a:ext cx="6096000" cy="3382962"/>
          </a:xfrm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EA2EEAC-45AF-4B25-A661-594C6F81A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5147" y="1639615"/>
            <a:ext cx="4817441" cy="4537348"/>
          </a:xfrm>
        </p:spPr>
        <p:txBody>
          <a:bodyPr/>
          <a:lstStyle/>
          <a:p>
            <a:r>
              <a:rPr lang="en-US" sz="2400" dirty="0" err="1"/>
              <a:t>Undang-undang</a:t>
            </a:r>
            <a:endParaRPr lang="en-US" sz="2400" dirty="0"/>
          </a:p>
          <a:p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Pusat (PP)</a:t>
            </a:r>
          </a:p>
          <a:p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Daerah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2" name="Footer Placeholder 31">
            <a:extLst>
              <a:ext uri="{FF2B5EF4-FFF2-40B4-BE49-F238E27FC236}">
                <a16:creationId xmlns:a16="http://schemas.microsoft.com/office/drawing/2014/main" id="{51E41ABE-2085-4E21-B4B6-F01CB466D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lvl="0"/>
            <a:r>
              <a:rPr lang="en-US" noProof="0" dirty="0"/>
              <a:t>Presentation title</a:t>
            </a:r>
          </a:p>
        </p:txBody>
      </p:sp>
      <p:sp>
        <p:nvSpPr>
          <p:cNvPr id="31" name="Date Placeholder 30">
            <a:extLst>
              <a:ext uri="{FF2B5EF4-FFF2-40B4-BE49-F238E27FC236}">
                <a16:creationId xmlns:a16="http://schemas.microsoft.com/office/drawing/2014/main" id="{176B0C9E-6AB2-4411-A48B-AC60553EC6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 lvl="0"/>
            <a:r>
              <a:rPr lang="en-US" noProof="0" dirty="0"/>
              <a:t>20XX</a:t>
            </a:r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CA7AD1D2-7F7A-4686-920A-D4C718751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lvl="0"/>
            <a:fld id="{E20EFF4B-E35B-4DE6-97A9-05E54E649A15}" type="slidenum">
              <a:rPr lang="en-US" noProof="0" smtClean="0"/>
              <a:pPr lvl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27151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C76C4BB5-0EB6-4B98-B1D7-2E19EA166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1808" y="1758950"/>
            <a:ext cx="5137112" cy="673405"/>
          </a:xfrm>
        </p:spPr>
        <p:txBody>
          <a:bodyPr/>
          <a:lstStyle/>
          <a:p>
            <a:r>
              <a:rPr lang="en-US" dirty="0"/>
              <a:t>Rakyat </a:t>
            </a:r>
            <a:r>
              <a:rPr lang="en-US" dirty="0" err="1"/>
              <a:t>pemilik</a:t>
            </a:r>
            <a:r>
              <a:rPr lang="en-US" dirty="0"/>
              <a:t> Negara</a:t>
            </a:r>
          </a:p>
        </p:txBody>
      </p:sp>
      <p:pic>
        <p:nvPicPr>
          <p:cNvPr id="22" name="Picture Placeholder 21" descr="A close-up of a tool belt">
            <a:extLst>
              <a:ext uri="{FF2B5EF4-FFF2-40B4-BE49-F238E27FC236}">
                <a16:creationId xmlns:a16="http://schemas.microsoft.com/office/drawing/2014/main" id="{82BCEDAE-8874-4577-B951-45EFC78F53C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9412" y="663792"/>
            <a:ext cx="4814887" cy="2667000"/>
          </a:xfrm>
        </p:spPr>
      </p:pic>
      <p:pic>
        <p:nvPicPr>
          <p:cNvPr id="24" name="Picture Placeholder 23" descr="A picture containing person holding a hard hat">
            <a:extLst>
              <a:ext uri="{FF2B5EF4-FFF2-40B4-BE49-F238E27FC236}">
                <a16:creationId xmlns:a16="http://schemas.microsoft.com/office/drawing/2014/main" id="{C53AA002-1448-49B2-99CA-CD5F197B3784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9412" y="3631470"/>
            <a:ext cx="4814887" cy="2562738"/>
          </a:xfrm>
        </p:spPr>
      </p:pic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2DEB60A9-E83F-4E10-810D-81BD3D66CD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82241" y="2365374"/>
            <a:ext cx="5136671" cy="2635251"/>
          </a:xfrm>
        </p:spPr>
        <p:txBody>
          <a:bodyPr>
            <a:normAutofit/>
          </a:bodyPr>
          <a:lstStyle/>
          <a:p>
            <a:r>
              <a:rPr lang="en-US" dirty="0"/>
              <a:t>Rakyat </a:t>
            </a:r>
            <a:r>
              <a:rPr lang="en-US" dirty="0" err="1"/>
              <a:t>melimpahkan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DPR</a:t>
            </a:r>
          </a:p>
          <a:p>
            <a:r>
              <a:rPr lang="en-US" dirty="0" err="1"/>
              <a:t>Untuk</a:t>
            </a:r>
            <a:r>
              <a:rPr lang="en-US" dirty="0"/>
              <a:t> Menyusun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rakyat</a:t>
            </a:r>
          </a:p>
          <a:p>
            <a:r>
              <a:rPr lang="en-US" dirty="0"/>
              <a:t>Tujuan negara “</a:t>
            </a:r>
            <a:r>
              <a:rPr lang="en-US" dirty="0" err="1"/>
              <a:t>Mensejahterakan</a:t>
            </a:r>
            <a:r>
              <a:rPr lang="en-US" dirty="0"/>
              <a:t> rakyat”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7CA00DF-9757-4075-AC5C-3247AD04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lvl="0"/>
            <a:r>
              <a:rPr lang="en-US" noProof="0" dirty="0"/>
              <a:t>Presentation title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FFF545E-D338-42DA-BE98-EA76D3A2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 lvl="0"/>
            <a:r>
              <a:rPr lang="en-US" noProof="0" dirty="0"/>
              <a:t>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95A6B2-5B5B-4D30-8E2E-0DA6CA78D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lvl="0"/>
            <a:fld id="{E20EFF4B-E35B-4DE6-97A9-05E54E649A15}" type="slidenum">
              <a:rPr lang="en-US" noProof="0" smtClean="0"/>
              <a:pPr lvl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5857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Placeholder 12" descr="A picture containing plant, outdoor, building, porch">
            <a:extLst>
              <a:ext uri="{FF2B5EF4-FFF2-40B4-BE49-F238E27FC236}">
                <a16:creationId xmlns:a16="http://schemas.microsoft.com/office/drawing/2014/main" id="{86F7F005-78AF-492A-BE55-8A5610E5880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4413" y="0"/>
            <a:ext cx="6094412" cy="6854825"/>
          </a:xfr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F71D6587-8AF5-448C-83D4-C2E108C24B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774" y="1222744"/>
            <a:ext cx="6769706" cy="3503203"/>
          </a:xfrm>
        </p:spPr>
        <p:txBody>
          <a:bodyPr/>
          <a:lstStyle/>
          <a:p>
            <a:r>
              <a:rPr lang="en-US" dirty="0" err="1"/>
              <a:t>Apakah</a:t>
            </a:r>
            <a:r>
              <a:rPr lang="en-US" dirty="0"/>
              <a:t> DPR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wewenangnya</a:t>
            </a:r>
            <a:endParaRPr lang="en-US" dirty="0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5A33D22B-0709-4581-B1B7-765D39675AE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00" y="4657726"/>
            <a:ext cx="6769100" cy="731838"/>
          </a:xfrm>
        </p:spPr>
        <p:txBody>
          <a:bodyPr/>
          <a:lstStyle/>
          <a:p>
            <a:r>
              <a:rPr lang="en-US" dirty="0"/>
              <a:t>Analisa?!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B06CFDBA-8935-4FC2-B439-E90EFC10140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lvl="0"/>
            <a:r>
              <a:rPr lang="en-US" noProof="0" dirty="0"/>
              <a:t>Presentation title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FC407FFA-31A5-43E6-B29C-D01B7D1233E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A2ECA2BA-98A9-44F9-9896-D3FC04AC971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fld id="{6E16B81F-97CD-4934-852B-F0AECFD05DB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297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CE8A51-9F46-471B-A5EA-CB78254A0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1332" y="946298"/>
            <a:ext cx="5408613" cy="262624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?</a:t>
            </a:r>
            <a:br>
              <a:rPr lang="en-US" dirty="0"/>
            </a:br>
            <a:r>
              <a:rPr lang="en-US" dirty="0" err="1"/>
              <a:t>Keseimbangan</a:t>
            </a:r>
            <a:r>
              <a:rPr lang="en-US" dirty="0"/>
              <a:t> Hak dan </a:t>
            </a:r>
            <a:r>
              <a:rPr lang="en-US" dirty="0" err="1"/>
              <a:t>Kewajiban</a:t>
            </a:r>
            <a:endParaRPr lang="en-US" dirty="0"/>
          </a:p>
        </p:txBody>
      </p:sp>
      <p:pic>
        <p:nvPicPr>
          <p:cNvPr id="7" name="Picture Placeholder 6" descr="A picture containing roof">
            <a:extLst>
              <a:ext uri="{FF2B5EF4-FFF2-40B4-BE49-F238E27FC236}">
                <a16:creationId xmlns:a16="http://schemas.microsoft.com/office/drawing/2014/main" id="{AF7888E5-0E1D-4EDC-8EBA-551263781AD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2925" y="0"/>
            <a:ext cx="5408613" cy="6858000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6BBE9B-081D-43BA-87E9-D4DD774E2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857" y="3700130"/>
            <a:ext cx="5407088" cy="2328529"/>
          </a:xfrm>
        </p:spPr>
        <p:txBody>
          <a:bodyPr>
            <a:noAutofit/>
          </a:bodyPr>
          <a:lstStyle/>
          <a:p>
            <a:r>
              <a:rPr lang="en-US" sz="2800" dirty="0"/>
              <a:t>Bila </a:t>
            </a:r>
            <a:r>
              <a:rPr lang="en-US" sz="2800" dirty="0" err="1"/>
              <a:t>hak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kewajiban</a:t>
            </a:r>
            <a:r>
              <a:rPr lang="en-US" sz="2800" dirty="0"/>
              <a:t> </a:t>
            </a:r>
            <a:r>
              <a:rPr lang="en-US" sz="2800" b="1" dirty="0"/>
              <a:t>=</a:t>
            </a:r>
            <a:r>
              <a:rPr lang="en-US" sz="2800" b="1" dirty="0" err="1"/>
              <a:t>korup</a:t>
            </a:r>
            <a:endParaRPr lang="en-US" sz="2800" b="1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BE66598-95FA-4BBD-8D8C-E49FE7839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lvl="0"/>
            <a:r>
              <a:rPr lang="en-US" noProof="0" dirty="0"/>
              <a:t>Presentation title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9D2F33D-21E5-4609-9A9C-BF086D45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74473" y="6356350"/>
            <a:ext cx="3033829" cy="365125"/>
          </a:xfrm>
        </p:spPr>
        <p:txBody>
          <a:bodyPr/>
          <a:lstStyle/>
          <a:p>
            <a:pPr lvl="0"/>
            <a:r>
              <a:rPr lang="en-US" noProof="0" dirty="0"/>
              <a:t>20XX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3C06CDB-07F0-45C5-A50B-3BD536581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lvl="0"/>
            <a:fld id="{E20EFF4B-E35B-4DE6-97A9-05E54E649A15}" type="slidenum">
              <a:rPr lang="en-US" noProof="0" smtClean="0"/>
              <a:pPr lvl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39872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BBCB1DEF-582B-4FC9-B123-A12DDCA56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332" y="278342"/>
            <a:ext cx="6723319" cy="190263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Engravers MT" panose="02090707080505020304" pitchFamily="18" charset="0"/>
              </a:rPr>
              <a:t>Thank you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D18C5606-8E3D-48B1-A5B2-3FACEBEDC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412" y="2530549"/>
            <a:ext cx="6291107" cy="36602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F8D547-4C3A-4E98-9CF7-F54A7F8B3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lvl="0"/>
            <a:r>
              <a:rPr lang="en-US" noProof="0" dirty="0"/>
              <a:t>Presentation title</a:t>
            </a:r>
          </a:p>
        </p:txBody>
      </p:sp>
      <p:pic>
        <p:nvPicPr>
          <p:cNvPr id="19" name="Picture Placeholder 18" descr="A picture containing building, outdoor, construction">
            <a:extLst>
              <a:ext uri="{FF2B5EF4-FFF2-40B4-BE49-F238E27FC236}">
                <a16:creationId xmlns:a16="http://schemas.microsoft.com/office/drawing/2014/main" id="{A22AFFA2-2E0F-48A8-9716-82CED2603D1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26867" y="0"/>
            <a:ext cx="4665133" cy="2222500"/>
          </a:xfrm>
        </p:spPr>
      </p:pic>
      <p:pic>
        <p:nvPicPr>
          <p:cNvPr id="41" name="Picture Placeholder 40" descr="A close-up of a person's hand holding a piece of wood">
            <a:extLst>
              <a:ext uri="{FF2B5EF4-FFF2-40B4-BE49-F238E27FC236}">
                <a16:creationId xmlns:a16="http://schemas.microsoft.com/office/drawing/2014/main" id="{640B9B52-3518-4B26-8977-6405BA4345E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4656" y="2316047"/>
            <a:ext cx="4657725" cy="2222500"/>
          </a:xfrm>
        </p:spPr>
      </p:pic>
      <p:pic>
        <p:nvPicPr>
          <p:cNvPr id="43" name="Picture Placeholder 42" descr="A silver key on a blueprint">
            <a:extLst>
              <a:ext uri="{FF2B5EF4-FFF2-40B4-BE49-F238E27FC236}">
                <a16:creationId xmlns:a16="http://schemas.microsoft.com/office/drawing/2014/main" id="{3C1D029A-2E20-486A-9A85-3AC2619CD64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5939" y="4634050"/>
            <a:ext cx="4657725" cy="2222500"/>
          </a:xfr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A686C77B-FC99-4040-9F8A-547A1F42B8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95738" y="6356350"/>
            <a:ext cx="3033829" cy="365125"/>
          </a:xfrm>
        </p:spPr>
        <p:txBody>
          <a:bodyPr/>
          <a:lstStyle/>
          <a:p>
            <a:pPr lvl="0"/>
            <a:r>
              <a:rPr lang="en-US" noProof="0" dirty="0"/>
              <a:t>20XX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0A6D02-F2AB-4912-8E7C-68B9E6CF4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lvl="0"/>
            <a:fld id="{6E16B81F-97CD-4934-852B-F0AECFD05DB5}" type="slidenum">
              <a:rPr lang="en-US" noProof="0" smtClean="0"/>
              <a:pPr lvl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04496487"/>
      </p:ext>
    </p:extLst>
  </p:cSld>
  <p:clrMapOvr>
    <a:masterClrMapping/>
  </p:clrMapOvr>
</p:sld>
</file>

<file path=ppt/theme/theme1.xml><?xml version="1.0" encoding="utf-8"?>
<a:theme xmlns:a="http://schemas.openxmlformats.org/drawingml/2006/main" name="MeiryoVTI">
  <a:themeElements>
    <a:clrScheme name="Meiryo">
      <a:dk1>
        <a:srgbClr val="232323"/>
      </a:dk1>
      <a:lt1>
        <a:srgbClr val="FFFFFF"/>
      </a:lt1>
      <a:dk2>
        <a:srgbClr val="231B23"/>
      </a:dk2>
      <a:lt2>
        <a:srgbClr val="FCF5E5"/>
      </a:lt2>
      <a:accent1>
        <a:srgbClr val="FDA431"/>
      </a:accent1>
      <a:accent2>
        <a:srgbClr val="4DA1A8"/>
      </a:accent2>
      <a:accent3>
        <a:srgbClr val="B9D587"/>
      </a:accent3>
      <a:accent4>
        <a:srgbClr val="E8BD32"/>
      </a:accent4>
      <a:accent5>
        <a:srgbClr val="809EC2"/>
      </a:accent5>
      <a:accent6>
        <a:srgbClr val="E3ADB6"/>
      </a:accent6>
      <a:hlink>
        <a:srgbClr val="34ADB6"/>
      </a:hlink>
      <a:folHlink>
        <a:srgbClr val="B2B2B2"/>
      </a:folHlink>
    </a:clrScheme>
    <a:fontScheme name="Meiryo UI">
      <a:majorFont>
        <a:latin typeface="Meiryo UI"/>
        <a:ea typeface=""/>
        <a:cs typeface=""/>
      </a:majorFont>
      <a:minorFont>
        <a:latin typeface="Meiryo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riyo_Win32_JC_SL_v2.potx" id="{77663EF8-81AF-4A53-AD14-18F5794291B2}" vid="{1972F907-976D-4EFE-B456-F83CC7D3E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4605F9-2AA0-4698-BBDB-0F81CCABFD7B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E389B4F5-D858-4228-A1A8-F9C09A238B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F5A4AD-A372-48FB-978B-A62EF04BB6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Meriyo design</Template>
  <TotalTime>56</TotalTime>
  <Words>81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Meiryo</vt:lpstr>
      <vt:lpstr>Meiryo UI</vt:lpstr>
      <vt:lpstr>Arial</vt:lpstr>
      <vt:lpstr>Calibri</vt:lpstr>
      <vt:lpstr>Engravers MT</vt:lpstr>
      <vt:lpstr>MeiryoVTI</vt:lpstr>
      <vt:lpstr>DPR</vt:lpstr>
      <vt:lpstr>Product kebijakan</vt:lpstr>
      <vt:lpstr>Rakyat pemilik Negara</vt:lpstr>
      <vt:lpstr>Apakah DPR sudah melaksanakan wewenangnya</vt:lpstr>
      <vt:lpstr>Melaksanakan wewenang ? Keseimbangan Hak dan Kewajiban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wijayanti krisna</dc:creator>
  <cp:lastModifiedBy>wijayanti krisna</cp:lastModifiedBy>
  <cp:revision>1</cp:revision>
  <dcterms:created xsi:type="dcterms:W3CDTF">2025-10-23T03:23:25Z</dcterms:created>
  <dcterms:modified xsi:type="dcterms:W3CDTF">2025-10-23T04:19:31Z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